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2023-01-10T21:14:05Z</dcterms:modified>
  <cp:revision>10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